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Meiryo UI" panose="020B0604030504040204" pitchFamily="50" charset="-128"/>
      <p:regular r:id="rId11"/>
      <p:bold r:id="rId12"/>
      <p:italic r:id="rId13"/>
      <p:boldItalic r:id="rId14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180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9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719507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アスリート [アスリート名] </a:t>
            </a:r>
          </a:p>
          <a:p>
            <a:pPr marL="0" indent="0" algn="l">
              <a:lnSpc>
                <a:spcPts val="5600"/>
              </a:lnSpc>
              <a:buNone/>
            </a:pPr>
            <a:r>
              <a:rPr lang="en-US" sz="4450" b="1" dirty="0" err="1">
                <a:solidFill>
                  <a:srgbClr val="9998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スポンサーシップのご提案</a:t>
            </a:r>
            <a:endParaRPr lang="en-US" sz="44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44709" y="4469844"/>
            <a:ext cx="762738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本日は、[アスリート名] のスポンサーシップに関するご提案をさせていただきます。自己紹介と実績の概要、スポンサーシップの目的とメリットについてご説明します。プレゼンテーションの流れは以下の通りです。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757130"/>
            <a:ext cx="6289119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[アスリート名] のご紹介</a:t>
            </a:r>
            <a:endParaRPr lang="en-US" sz="44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401133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プロフィール</a:t>
            </a:r>
            <a:endParaRPr lang="en-US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4584144"/>
            <a:ext cx="629257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競技：[競技]、年齢：[年齢]、所属：[所属]です。[競技名] 日本代表として、[大会名]で優勝し、世界ランキングは[位]です。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87139" y="401133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パーソナリティ</a:t>
            </a:r>
            <a:endParaRPr lang="en-US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87139" y="4584144"/>
            <a:ext cx="629257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性格は[性格]で、趣味は[趣味]です。価値観は[価値観]を大切にしています。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059662"/>
            <a:ext cx="7399615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スポンサーシップのメリット</a:t>
            </a:r>
            <a:endParaRPr lang="en-US" sz="44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44709" y="3341013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397" y="3370957"/>
            <a:ext cx="342067" cy="42755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48726" y="334101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独自の強み</a:t>
            </a:r>
            <a:endParaRPr lang="en-US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Text 3"/>
          <p:cNvSpPr/>
          <p:nvPr/>
        </p:nvSpPr>
        <p:spPr>
          <a:xfrm>
            <a:off x="6948726" y="3827145"/>
            <a:ext cx="300144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競技力、人間性、メディア露出度で他を圧倒します。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Shape 4"/>
          <p:cNvSpPr/>
          <p:nvPr/>
        </p:nvSpPr>
        <p:spPr>
          <a:xfrm>
            <a:off x="10166747" y="3341013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435" y="3370957"/>
            <a:ext cx="342067" cy="42755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870763" y="3341013"/>
            <a:ext cx="3001447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ターゲット層との親和性</a:t>
            </a:r>
            <a:endParaRPr lang="en-US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0870763" y="4183380"/>
            <a:ext cx="300144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[ターゲット層]に響く魅力があります。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Shape 7"/>
          <p:cNvSpPr/>
          <p:nvPr/>
        </p:nvSpPr>
        <p:spPr>
          <a:xfrm>
            <a:off x="6244709" y="5337096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397" y="5367040"/>
            <a:ext cx="342067" cy="42755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48726" y="533709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社会貢献性</a:t>
            </a:r>
            <a:endParaRPr lang="en-US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Text 9"/>
          <p:cNvSpPr/>
          <p:nvPr/>
        </p:nvSpPr>
        <p:spPr>
          <a:xfrm>
            <a:off x="6948726" y="5823228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地域活動、慈善活動にも積極的に参加しています。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916549"/>
            <a:ext cx="625947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スポンサーシップの価値</a:t>
            </a:r>
            <a:endParaRPr lang="en-US" sz="44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9" y="2992041"/>
            <a:ext cx="375999" cy="3759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50883" y="2954179"/>
            <a:ext cx="1733193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企業イメージ向上</a:t>
            </a:r>
            <a:endParaRPr lang="en-US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998" y="2992041"/>
            <a:ext cx="376118" cy="37611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4001691" y="2954179"/>
            <a:ext cx="173319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認知度向上</a:t>
            </a:r>
            <a:endParaRPr lang="en-US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805" y="2992041"/>
            <a:ext cx="375999" cy="375999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652379" y="2954179"/>
            <a:ext cx="173319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販売促進</a:t>
            </a:r>
            <a:endParaRPr lang="en-US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309" y="4354473"/>
            <a:ext cx="375999" cy="375999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350883" y="4316611"/>
            <a:ext cx="1733193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従業員モチベーション向上</a:t>
            </a:r>
            <a:endParaRPr lang="en-US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Text 5"/>
          <p:cNvSpPr/>
          <p:nvPr/>
        </p:nvSpPr>
        <p:spPr>
          <a:xfrm>
            <a:off x="758309" y="5272802"/>
            <a:ext cx="762738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[アスリート名] のイメージを活用し、企業価値を高めます。活動を通じて企業名を広く露出。グッズ販売やイベント開催で販売を促進し、交流イベントで従業員のモチベーションアップを図ります。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702951"/>
            <a:ext cx="625947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スポンサーシッププラン</a:t>
            </a:r>
            <a:endParaRPr lang="en-US" sz="44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44709" y="2740581"/>
            <a:ext cx="7627382" cy="3195638"/>
          </a:xfrm>
          <a:prstGeom prst="roundRect">
            <a:avLst>
              <a:gd name="adj" fmla="val 610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52329" y="2748201"/>
            <a:ext cx="7611308" cy="62174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69975" y="2885718"/>
            <a:ext cx="20997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プラン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Text 4"/>
          <p:cNvSpPr/>
          <p:nvPr/>
        </p:nvSpPr>
        <p:spPr>
          <a:xfrm>
            <a:off x="9010531" y="2885718"/>
            <a:ext cx="209597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金額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 5"/>
          <p:cNvSpPr/>
          <p:nvPr/>
        </p:nvSpPr>
        <p:spPr>
          <a:xfrm>
            <a:off x="11547277" y="2885718"/>
            <a:ext cx="20997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特典内容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Shape 6"/>
          <p:cNvSpPr/>
          <p:nvPr/>
        </p:nvSpPr>
        <p:spPr>
          <a:xfrm>
            <a:off x="6252329" y="3369945"/>
            <a:ext cx="7611308" cy="9684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469975" y="3507462"/>
            <a:ext cx="20997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プランA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010531" y="3507462"/>
            <a:ext cx="209597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1,000,000円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1547277" y="3507462"/>
            <a:ext cx="209978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ロゴ掲載、イベント出演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252329" y="4338399"/>
            <a:ext cx="7611308" cy="9684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469975" y="4475917"/>
            <a:ext cx="20997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プランB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010531" y="4475917"/>
            <a:ext cx="209597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500,000円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1547277" y="4475917"/>
            <a:ext cx="209978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ウェブサイトへのバナー掲載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252329" y="5306854"/>
            <a:ext cx="7611308" cy="62174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6469975" y="5444371"/>
            <a:ext cx="20997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プランC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9010531" y="5444371"/>
            <a:ext cx="209597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300,000円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1547277" y="5444371"/>
            <a:ext cx="20997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SNSでの紹介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6244709" y="6179939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カスタムプランもご用意可能です。ご要望に応じて柔軟に対応いたします。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177528"/>
            <a:ext cx="6859191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[アスリート名] の活動計画</a:t>
            </a:r>
            <a:endParaRPr lang="en-US" sz="44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9" y="2215158"/>
            <a:ext cx="1083231" cy="129992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66461" y="243173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大会スケジュール</a:t>
            </a:r>
            <a:endParaRPr lang="en-US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2"/>
          <p:cNvSpPr/>
          <p:nvPr/>
        </p:nvSpPr>
        <p:spPr>
          <a:xfrm>
            <a:off x="2166461" y="2917865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[大会名]出場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09" y="3515082"/>
            <a:ext cx="1083231" cy="129992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66461" y="373165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メディア露出計画</a:t>
            </a:r>
            <a:endParaRPr lang="en-US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Text 4"/>
          <p:cNvSpPr/>
          <p:nvPr/>
        </p:nvSpPr>
        <p:spPr>
          <a:xfrm>
            <a:off x="2166461" y="4217789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[メディア名]出演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09" y="4815007"/>
            <a:ext cx="1083231" cy="129992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66461" y="503158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ファン交流</a:t>
            </a:r>
            <a:endParaRPr lang="en-US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Text 6"/>
          <p:cNvSpPr/>
          <p:nvPr/>
        </p:nvSpPr>
        <p:spPr>
          <a:xfrm>
            <a:off x="2166461" y="5517713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ファンミーティング開催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58309" y="6358652"/>
            <a:ext cx="76273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今後の大会スケジュール、メディア露出、ファンとの交流イベントを計画しています。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239322"/>
            <a:ext cx="625947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スポンサーシップの実績</a:t>
            </a:r>
            <a:endParaRPr lang="en-US" sz="44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9" y="2385298"/>
            <a:ext cx="2185511" cy="1265992"/>
          </a:xfrm>
          <a:prstGeom prst="roundRect">
            <a:avLst>
              <a:gd name="adj" fmla="val 15403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Text 2"/>
          <p:cNvSpPr/>
          <p:nvPr/>
        </p:nvSpPr>
        <p:spPr>
          <a:xfrm>
            <a:off x="1698665" y="2827853"/>
            <a:ext cx="304681" cy="38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00"/>
              </a:lnSpc>
              <a:buNone/>
            </a:pPr>
            <a:r>
              <a:rPr lang="en-US" sz="2350" b="1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1</a:t>
            </a:r>
            <a:endParaRPr lang="en-US" sz="2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Text 3"/>
          <p:cNvSpPr/>
          <p:nvPr/>
        </p:nvSpPr>
        <p:spPr>
          <a:xfrm>
            <a:off x="3160395" y="260187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成功事例</a:t>
            </a:r>
            <a:endParaRPr lang="en-US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4"/>
          <p:cNvSpPr/>
          <p:nvPr/>
        </p:nvSpPr>
        <p:spPr>
          <a:xfrm>
            <a:off x="3160395" y="3088005"/>
            <a:ext cx="559855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過去のスポンサーシップによる成功事例をご紹介します。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052048" y="3636050"/>
            <a:ext cx="10711815" cy="15240"/>
          </a:xfrm>
          <a:prstGeom prst="roundRect">
            <a:avLst>
              <a:gd name="adj" fmla="val 1279500"/>
            </a:avLst>
          </a:prstGeom>
          <a:solidFill>
            <a:srgbClr val="60646A"/>
          </a:solidFill>
          <a:ln/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58309" y="3759518"/>
            <a:ext cx="4371142" cy="1265992"/>
          </a:xfrm>
          <a:prstGeom prst="roundRect">
            <a:avLst>
              <a:gd name="adj" fmla="val 15403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Text 7"/>
          <p:cNvSpPr/>
          <p:nvPr/>
        </p:nvSpPr>
        <p:spPr>
          <a:xfrm>
            <a:off x="2791539" y="4202073"/>
            <a:ext cx="304681" cy="38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00"/>
              </a:lnSpc>
              <a:buNone/>
            </a:pPr>
            <a:r>
              <a:rPr lang="en-US" sz="2350" b="1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2</a:t>
            </a:r>
            <a:endParaRPr lang="en-US" sz="2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46025" y="397609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コメント</a:t>
            </a:r>
            <a:endParaRPr lang="en-US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346025" y="4462224"/>
            <a:ext cx="303204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スポンサー企業からのコメント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237678" y="5010269"/>
            <a:ext cx="8526185" cy="15240"/>
          </a:xfrm>
          <a:prstGeom prst="roundRect">
            <a:avLst>
              <a:gd name="adj" fmla="val 1279500"/>
            </a:avLst>
          </a:prstGeom>
          <a:solidFill>
            <a:srgbClr val="60646A"/>
          </a:solidFill>
          <a:ln/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758309" y="5133737"/>
            <a:ext cx="6556891" cy="1265992"/>
          </a:xfrm>
          <a:prstGeom prst="roundRect">
            <a:avLst>
              <a:gd name="adj" fmla="val 15403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884414" y="5576292"/>
            <a:ext cx="304681" cy="38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00"/>
              </a:lnSpc>
              <a:buNone/>
            </a:pPr>
            <a:r>
              <a:rPr lang="en-US" sz="2350" b="1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3</a:t>
            </a:r>
            <a:endParaRPr lang="en-US" sz="2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31775" y="5350312"/>
            <a:ext cx="171747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メディア掲載</a:t>
            </a:r>
            <a:endParaRPr lang="en-US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31775" y="5836444"/>
            <a:ext cx="171747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メディア掲載実績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58309" y="6643449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SNSフォロワー数とエンゲージメント率も高く、効果的なプロモーションが可能です。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3075861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arlow Bold" pitchFamily="34" charset="-120"/>
              </a:rPr>
              <a:t>まとめとお願い</a:t>
            </a:r>
            <a:endParaRPr lang="en-US" sz="44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8309" y="4113490"/>
            <a:ext cx="762738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ontserrat" pitchFamily="34" charset="-120"/>
              </a:rPr>
              <a:t>改めてスポンサーシップのメリットをご確認ください。今後の展望として、共に成長できるパートナーシップを目指します。ぜひご検討ください。ご連絡をお待ちしております。ご質問がありましたら、お気軽にお尋ねください。</a:t>
            </a:r>
            <a:endParaRPr 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193</Words>
  <Application>Microsoft Office PowerPoint</Application>
  <PresentationFormat>ユーザー設定</PresentationFormat>
  <Paragraphs>64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1" baseType="lpstr">
      <vt:lpstr>Meiryo UI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協平 吉沢</cp:lastModifiedBy>
  <cp:revision>2</cp:revision>
  <dcterms:created xsi:type="dcterms:W3CDTF">2025-04-17T09:16:29Z</dcterms:created>
  <dcterms:modified xsi:type="dcterms:W3CDTF">2025-04-17T09:25:34Z</dcterms:modified>
</cp:coreProperties>
</file>